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77" r:id="rId7"/>
    <p:sldId id="267" r:id="rId8"/>
    <p:sldId id="264" r:id="rId9"/>
    <p:sldId id="269" r:id="rId10"/>
    <p:sldId id="266" r:id="rId11"/>
    <p:sldId id="268" r:id="rId12"/>
    <p:sldId id="271" r:id="rId13"/>
    <p:sldId id="265" r:id="rId14"/>
    <p:sldId id="270" r:id="rId15"/>
    <p:sldId id="263" r:id="rId16"/>
    <p:sldId id="275" r:id="rId17"/>
    <p:sldId id="274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7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17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26A2B-696D-8909-8B17-EABE054CA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9F2E06-D889-4DF8-4157-C84FBFB06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821F29-7257-B63B-B2A1-245A13211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3236-662A-49FE-B7C1-04AE9C52D0EC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976E5-2206-3EBB-BEF8-5A8972B9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EA266C-B5B4-320E-6F49-D38B0AF2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8E84-B078-45B9-9C00-6A3B49660B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68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B27F6-A536-BBC0-012D-CE231027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CC2232-1D27-00DD-63AD-89EE37197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ABA34E-B5AC-4D2D-FEAA-8C4AF772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3236-662A-49FE-B7C1-04AE9C52D0EC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1F6AA-ADEC-C950-8447-A588F031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0594D5-93EF-547B-46CA-C53182F77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8E84-B078-45B9-9C00-6A3B49660B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636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0FD9D5-59A1-187A-52F8-F0B1A191A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0F4B60-2CF2-A09D-B482-E24B226FD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F38A7D-6540-2640-04C3-2AE99BEB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3236-662A-49FE-B7C1-04AE9C52D0EC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34DAE7-3CB0-C8F8-4D06-A031AE3D1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3354EA-121E-C9EF-C5DD-0348600DE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8E84-B078-45B9-9C00-6A3B49660B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303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00500-75D0-8A86-1415-A003DA76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D623C4-F208-FFDC-63D2-7CF7E8C8F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CD5D2D-DE5F-E2FB-6A7C-462C6306B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3236-662A-49FE-B7C1-04AE9C52D0EC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4E077-583E-6BCE-ADC8-5AE7FBF5F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DD9E3D-D16F-0000-FA8A-9CBC5B6BF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8E84-B078-45B9-9C00-6A3B49660B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424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EC1461-BFDE-BC54-9535-175791B08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EC9258-2AD5-8643-170F-923B36547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1219DE-28F9-AEEC-A1CA-3DF65B2B3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3236-662A-49FE-B7C1-04AE9C52D0EC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F31EB-C917-E9F8-9A98-CF1DF21BB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944081-26D3-D02C-ABE2-F87DDEE0D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8E84-B078-45B9-9C00-6A3B49660B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190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AB1FE-FC99-0A48-9452-59F51E67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E3C0BA-C0FA-7232-F028-E503592BE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8D55C4-3426-9E3D-DC2B-CBB406751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57D437-7A0D-7C24-17CC-50100F65B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3236-662A-49FE-B7C1-04AE9C52D0EC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7584A6-7A37-4AEB-53DF-31536D0EF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604047-994C-8390-A6FC-4B99795E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8E84-B078-45B9-9C00-6A3B49660B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934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140E0-7190-8750-6268-251CE0CD8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6621DF-1ABD-DE4A-3BC9-C8731FA2F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D698E7-4A1C-4258-DFA8-64C3AC5E8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C78B66-7AA8-87B1-C07D-9BEA4DA3CA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9E970E-22E1-3E6E-D9A9-83FE1DE8AC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F9D003-96FC-74C5-F0EB-1D75B48BA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3236-662A-49FE-B7C1-04AE9C52D0EC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8EE846-E191-763E-146C-5F079767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FEAC54-4B35-9112-0B32-876A5A188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8E84-B078-45B9-9C00-6A3B49660B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39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17DAF-A17C-85A8-7D76-A937E879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3DD7C5-47E9-B16B-B758-213457CDA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3236-662A-49FE-B7C1-04AE9C52D0EC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324A78-B242-F852-F744-5E8FDEA0A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8618E7-A06C-3924-EF68-1471E875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8E84-B078-45B9-9C00-6A3B49660B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77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764319-C050-2FC4-6C73-CE8A737C3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3236-662A-49FE-B7C1-04AE9C52D0EC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21BB84-E112-DAB6-2C4A-C2B17DFE2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607FB9-7363-13E4-4000-9D8ABE89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8E84-B078-45B9-9C00-6A3B49660B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984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CF787-B5B4-CE4E-59B6-63DCF984A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99192-AF2B-F4D2-BE24-52FCCDE2E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D694C4-F0BD-10F0-1A28-FC0F8382B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674632-782A-FA1C-C86D-4A6BD4E2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3236-662A-49FE-B7C1-04AE9C52D0EC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FDD62A-CA52-3A05-A321-0B18E9EEC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786822-63AF-4E63-8E67-6DC47C0AE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8E84-B078-45B9-9C00-6A3B49660B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22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954D0-5A4B-1D87-E7B1-1B9AD529B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76A051-2C53-3990-4ABC-2FC1050D5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50C2CE-0774-A01A-AAA1-25C3CAFCC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68076-7514-B19B-8A28-C5CCEAE0F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3236-662A-49FE-B7C1-04AE9C52D0EC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30F86F-4A98-40D7-CA7E-B9503ADA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B2A662-9D83-9F84-2005-DF253588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8E84-B078-45B9-9C00-6A3B49660B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44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0BCD59-689E-AB94-CFF7-8B2C82FC5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7B9ED5-EC06-1BDE-0E29-4500BC720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77604B-46A2-61A6-93DC-121EEE0718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83236-662A-49FE-B7C1-04AE9C52D0EC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B27F3A-BC7D-443D-C5F3-D59AFC5DF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3F1E94-7F35-9838-C451-598B68865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68E84-B078-45B9-9C00-6A3B49660B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25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FF393-2EFF-6E89-12A6-5385EE998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431645"/>
            <a:ext cx="9144000" cy="1997355"/>
          </a:xfrm>
        </p:spPr>
        <p:txBody>
          <a:bodyPr/>
          <a:lstStyle/>
          <a:p>
            <a:r>
              <a:rPr lang="ko-KR" altLang="en-US" dirty="0"/>
              <a:t>자동차 번호판 인식 모델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ED03E7-F4DF-1F07-F8F6-4D3BC23F94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1581" y="5191032"/>
            <a:ext cx="5248835" cy="1169894"/>
          </a:xfrm>
        </p:spPr>
        <p:txBody>
          <a:bodyPr/>
          <a:lstStyle/>
          <a:p>
            <a:r>
              <a:rPr lang="ko-KR" altLang="en-US" dirty="0"/>
              <a:t>빅데이터 </a:t>
            </a:r>
            <a:r>
              <a:rPr lang="en-US" altLang="ko-KR" dirty="0"/>
              <a:t>4</a:t>
            </a:r>
            <a:r>
              <a:rPr lang="ko-KR" altLang="en-US" dirty="0"/>
              <a:t>기</a:t>
            </a:r>
            <a:endParaRPr lang="en-US" altLang="ko-KR" dirty="0"/>
          </a:p>
          <a:p>
            <a:r>
              <a:rPr lang="ko-KR" altLang="en-US" dirty="0"/>
              <a:t>강형근</a:t>
            </a:r>
            <a:r>
              <a:rPr lang="en-US" altLang="ko-KR" dirty="0"/>
              <a:t>, </a:t>
            </a:r>
            <a:r>
              <a:rPr lang="ko-KR" altLang="en-US" dirty="0" err="1"/>
              <a:t>울지바야르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FEC70C4-A51F-4A4B-9476-03DA549899DB}"/>
              </a:ext>
            </a:extLst>
          </p:cNvPr>
          <p:cNvCxnSpPr>
            <a:cxnSpLocks/>
          </p:cNvCxnSpPr>
          <p:nvPr/>
        </p:nvCxnSpPr>
        <p:spPr>
          <a:xfrm>
            <a:off x="1147480" y="5002306"/>
            <a:ext cx="991496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3F5DBE9-06AC-CCB5-6202-1CC26664659E}"/>
              </a:ext>
            </a:extLst>
          </p:cNvPr>
          <p:cNvCxnSpPr>
            <a:cxnSpLocks/>
          </p:cNvCxnSpPr>
          <p:nvPr/>
        </p:nvCxnSpPr>
        <p:spPr>
          <a:xfrm>
            <a:off x="1147480" y="6266329"/>
            <a:ext cx="98970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82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DAA6EF6-8CC4-3D04-95C9-81028B6F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성능 확인 </a:t>
            </a:r>
            <a:r>
              <a:rPr lang="en-US" altLang="ko-KR" dirty="0" err="1"/>
              <a:t>pytesseract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BC903-C397-9BB0-26E5-E15148599C0C}"/>
              </a:ext>
            </a:extLst>
          </p:cNvPr>
          <p:cNvSpPr txBox="1"/>
          <p:nvPr/>
        </p:nvSpPr>
        <p:spPr>
          <a:xfrm>
            <a:off x="838200" y="5846544"/>
            <a:ext cx="8406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 출처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https://blog.naver.com/PostView.nhn?blogId=khcapfhd&amp;logNo=221720447928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4FBC5E-91C3-EFB9-8556-42D56743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1690688"/>
            <a:ext cx="5773760" cy="38446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776FCC-3702-FB6F-2978-840A73C86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726" y="2136631"/>
            <a:ext cx="49625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26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DAA6EF6-8CC4-3D04-95C9-81028B6F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성능 확인 </a:t>
            </a:r>
            <a:r>
              <a:rPr lang="en-US" altLang="ko-KR" dirty="0" err="1"/>
              <a:t>pytesseract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BC903-C397-9BB0-26E5-E15148599C0C}"/>
              </a:ext>
            </a:extLst>
          </p:cNvPr>
          <p:cNvSpPr txBox="1"/>
          <p:nvPr/>
        </p:nvSpPr>
        <p:spPr>
          <a:xfrm>
            <a:off x="838200" y="5846544"/>
            <a:ext cx="8406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 출처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https://blog.naver.com/PostView.nhn?blogId=khcapfhd&amp;logNo=221720447928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9CB20A-2720-8501-CAB8-11A7EFF3F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53310"/>
            <a:ext cx="3213848" cy="41513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1E1FF1-599D-FB9B-742B-4AF5375C9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955" y="1353311"/>
            <a:ext cx="3767975" cy="4151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51773B-E667-6434-5674-0B9571498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050" y="1353310"/>
            <a:ext cx="4087905" cy="41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DAA6EF6-8CC4-3D04-95C9-81028B6F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성능 확인 </a:t>
            </a:r>
            <a:r>
              <a:rPr lang="en-US" altLang="ko-KR" dirty="0" err="1"/>
              <a:t>pytesseract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BC903-C397-9BB0-26E5-E15148599C0C}"/>
              </a:ext>
            </a:extLst>
          </p:cNvPr>
          <p:cNvSpPr txBox="1"/>
          <p:nvPr/>
        </p:nvSpPr>
        <p:spPr>
          <a:xfrm>
            <a:off x="838200" y="5846544"/>
            <a:ext cx="8406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 출처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https://blog.naver.com/PostView.nhn?blogId=khcapfhd&amp;logNo=221720447928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E32919-7FDD-D291-D4E9-ACB34037D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220464" cy="40151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E1C740-05D2-C3E3-3F33-FFB53F9E1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635" y="2852657"/>
            <a:ext cx="5125165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7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DAA6EF6-8CC4-3D04-95C9-81028B6F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성능 확인 </a:t>
            </a:r>
            <a:r>
              <a:rPr lang="en-US" altLang="ko-KR" dirty="0" err="1"/>
              <a:t>pytesseract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BC903-C397-9BB0-26E5-E15148599C0C}"/>
              </a:ext>
            </a:extLst>
          </p:cNvPr>
          <p:cNvSpPr txBox="1"/>
          <p:nvPr/>
        </p:nvSpPr>
        <p:spPr>
          <a:xfrm>
            <a:off x="838200" y="5846544"/>
            <a:ext cx="8406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 출처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https://blog.naver.com/PostView.nhn?blogId=khcapfhd&amp;logNo=221720447928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45631B-122C-AFB1-BD01-EC0B0FE76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46794" cy="39237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213D05-98AB-86B3-276A-6FF6EC58B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003" y="2743104"/>
            <a:ext cx="5172797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77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DAA6EF6-8CC4-3D04-95C9-81028B6F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성능 확인 </a:t>
            </a:r>
            <a:r>
              <a:rPr lang="en-US" altLang="ko-KR" dirty="0" err="1"/>
              <a:t>pytesseract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BC903-C397-9BB0-26E5-E15148599C0C}"/>
              </a:ext>
            </a:extLst>
          </p:cNvPr>
          <p:cNvSpPr txBox="1"/>
          <p:nvPr/>
        </p:nvSpPr>
        <p:spPr>
          <a:xfrm>
            <a:off x="838200" y="5846544"/>
            <a:ext cx="8406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 출처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https://blog.naver.com/PostView.nhn?blogId=khcapfhd&amp;logNo=221720447928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228B73-A73D-9E28-731C-CB22CD21C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2017"/>
            <a:ext cx="6302188" cy="26006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BB51F1-9C75-2C47-78B5-2C560F677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448725"/>
            <a:ext cx="3980330" cy="21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37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51BA2-F74C-9E99-37CF-7B7EA28B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11255-0B54-E4C5-AAF4-0E279A065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595" y="4137509"/>
            <a:ext cx="4568064" cy="1630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DBAA9B-D3E4-F3CC-E91F-0327349D8472}"/>
              </a:ext>
            </a:extLst>
          </p:cNvPr>
          <p:cNvSpPr txBox="1"/>
          <p:nvPr/>
        </p:nvSpPr>
        <p:spPr>
          <a:xfrm>
            <a:off x="1008530" y="1690688"/>
            <a:ext cx="36038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MAX_ANGEL_DIFF(</a:t>
            </a:r>
            <a:r>
              <a:rPr lang="ko-KR" altLang="en-US" sz="3200" dirty="0"/>
              <a:t>문자 간 최대 각도 차이</a:t>
            </a:r>
            <a:r>
              <a:rPr lang="en-US" altLang="ko-KR" sz="3200" dirty="0"/>
              <a:t>)</a:t>
            </a:r>
            <a:r>
              <a:rPr lang="ko-KR" altLang="en-US" sz="3200" dirty="0"/>
              <a:t>에</a:t>
            </a:r>
            <a:r>
              <a:rPr lang="en-US" altLang="ko-KR" sz="3200" dirty="0"/>
              <a:t> </a:t>
            </a:r>
            <a:r>
              <a:rPr lang="ko-KR" altLang="en-US" sz="3200" dirty="0"/>
              <a:t>따른 인식률간 차이가 매우 큰 문제 발생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en-US" altLang="ko-KR" sz="3200" dirty="0"/>
              <a:t>-&gt;</a:t>
            </a:r>
          </a:p>
          <a:p>
            <a:endParaRPr lang="en-US" altLang="ko-KR" sz="3200" dirty="0"/>
          </a:p>
          <a:p>
            <a:r>
              <a:rPr lang="ko-KR" altLang="en-US" sz="3200" dirty="0"/>
              <a:t>일관성 부족</a:t>
            </a:r>
            <a:endParaRPr lang="en-US" altLang="ko-K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DF964-348A-849D-088E-9006DA82E837}"/>
              </a:ext>
            </a:extLst>
          </p:cNvPr>
          <p:cNvSpPr txBox="1"/>
          <p:nvPr/>
        </p:nvSpPr>
        <p:spPr>
          <a:xfrm>
            <a:off x="4819048" y="4722043"/>
            <a:ext cx="2553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매개변수 </a:t>
            </a:r>
            <a:r>
              <a:rPr lang="en-US" altLang="ko-KR" sz="2400" dirty="0"/>
              <a:t>12.0 -&gt;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E443C-6EF1-0B00-9D4A-0C1786934793}"/>
              </a:ext>
            </a:extLst>
          </p:cNvPr>
          <p:cNvSpPr txBox="1"/>
          <p:nvPr/>
        </p:nvSpPr>
        <p:spPr>
          <a:xfrm>
            <a:off x="4819048" y="2224270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매개변수 </a:t>
            </a:r>
            <a:r>
              <a:rPr lang="en-US" altLang="ko-KR" sz="2400" dirty="0"/>
              <a:t>5.0 -&gt;</a:t>
            </a:r>
            <a:endParaRPr lang="ko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165627-9091-A265-1715-3B5E3E2A3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661" y="1690688"/>
            <a:ext cx="3442660" cy="163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63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58F013-2BCB-90CD-9D72-193A5EB9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모델 선정</a:t>
            </a:r>
            <a:r>
              <a:rPr lang="en-US" altLang="ko-KR" sz="4000" dirty="0"/>
              <a:t>2</a:t>
            </a:r>
            <a:endParaRPr lang="ko-KR" altLang="en-US" sz="40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48AC4DE-5883-A364-A6DC-3E558E8B0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sz="2800" dirty="0"/>
              <a:t>모델</a:t>
            </a:r>
            <a:r>
              <a:rPr lang="en-US" altLang="ko-KR" sz="2800" dirty="0"/>
              <a:t>: </a:t>
            </a:r>
            <a:r>
              <a:rPr lang="en-US" altLang="ko-KR" sz="2800" dirty="0" err="1"/>
              <a:t>EasyOCR</a:t>
            </a:r>
            <a:endParaRPr lang="en-US" altLang="ko-KR" sz="2800" dirty="0"/>
          </a:p>
          <a:p>
            <a:endParaRPr lang="en-US" altLang="ko-KR" dirty="0"/>
          </a:p>
          <a:p>
            <a:r>
              <a:rPr lang="ko-KR" altLang="en-US" dirty="0"/>
              <a:t>모델 사용 목적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ko-KR" altLang="en-US" dirty="0"/>
              <a:t>한국 자동차 차량 번호판 인식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and</a:t>
            </a:r>
          </a:p>
          <a:p>
            <a:endParaRPr lang="en-US" altLang="ko-KR" dirty="0"/>
          </a:p>
          <a:p>
            <a:r>
              <a:rPr lang="en-US" altLang="ko-KR" dirty="0"/>
              <a:t>Print()</a:t>
            </a:r>
            <a:r>
              <a:rPr lang="ko-KR" altLang="en-US" dirty="0"/>
              <a:t>를 사용하여 인식 한 번호판 출력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 descr="텍스트, 차량 번호판, 번호판, 자동차이(가) 표시된 사진&#10;&#10;자동 생성된 설명">
            <a:extLst>
              <a:ext uri="{FF2B5EF4-FFF2-40B4-BE49-F238E27FC236}">
                <a16:creationId xmlns:a16="http://schemas.microsoft.com/office/drawing/2014/main" id="{7B98E7A0-B323-597E-1F1C-51C8A13FB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7299"/>
            <a:ext cx="4788834" cy="25616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35CCF9-922F-6C63-13C0-F016C61B3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94932"/>
            <a:ext cx="4937388" cy="110576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1D5D85F-2536-F2B7-A191-261A2836FF15}"/>
              </a:ext>
            </a:extLst>
          </p:cNvPr>
          <p:cNvSpPr/>
          <p:nvPr/>
        </p:nvSpPr>
        <p:spPr>
          <a:xfrm>
            <a:off x="8564694" y="4382997"/>
            <a:ext cx="2492892" cy="13296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320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627FF48C-AF46-4D52-998F-ED0BDDEEF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9000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DAA6EF6-8CC4-3D04-95C9-81028B6F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5338194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dirty="0"/>
              <a:t>모델 성능 확인 </a:t>
            </a:r>
            <a:r>
              <a:rPr lang="en-US" altLang="ko-KR" dirty="0" err="1"/>
              <a:t>EasyOCR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4F092C-0D04-644F-6FB8-17961114460B}"/>
              </a:ext>
            </a:extLst>
          </p:cNvPr>
          <p:cNvSpPr txBox="1"/>
          <p:nvPr/>
        </p:nvSpPr>
        <p:spPr>
          <a:xfrm>
            <a:off x="1137034" y="2194101"/>
            <a:ext cx="3972848" cy="4054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ko-KR" altLang="en-US" sz="3200" dirty="0"/>
              <a:t>실행 환경</a:t>
            </a:r>
            <a:endParaRPr lang="en-US" altLang="ko-KR" sz="3200" dirty="0"/>
          </a:p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en-US" altLang="ko-KR" sz="2000" dirty="0"/>
              <a:t>Python: 3.11.4</a:t>
            </a:r>
          </a:p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en-US" altLang="ko-KR" sz="2000" dirty="0"/>
              <a:t>OpenCV: 4.8.1</a:t>
            </a:r>
          </a:p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en-US" altLang="ko-KR" sz="2000" dirty="0" err="1"/>
              <a:t>easyocr</a:t>
            </a:r>
            <a:r>
              <a:rPr lang="en-US" altLang="ko-KR" sz="2000" dirty="0"/>
              <a:t>: 1.7.1</a:t>
            </a:r>
          </a:p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en-US" altLang="ko-KR" sz="2000" dirty="0"/>
              <a:t>IDE: </a:t>
            </a:r>
            <a:r>
              <a:rPr lang="en-US" altLang="ko-KR" sz="2000" dirty="0" err="1"/>
              <a:t>vscode</a:t>
            </a:r>
            <a:r>
              <a:rPr lang="en-US" altLang="ko-KR" sz="2000" dirty="0"/>
              <a:t>(1.83.1)</a:t>
            </a:r>
          </a:p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en-US" altLang="ko-KR" sz="2000" dirty="0"/>
              <a:t>OS: windows11 x64</a:t>
            </a:r>
          </a:p>
        </p:txBody>
      </p:sp>
      <p:pic>
        <p:nvPicPr>
          <p:cNvPr id="3074" name="Picture 2" descr="EasyOCR Alternatives - Python Computer Vision | LibHunt">
            <a:extLst>
              <a:ext uri="{FF2B5EF4-FFF2-40B4-BE49-F238E27FC236}">
                <a16:creationId xmlns:a16="http://schemas.microsoft.com/office/drawing/2014/main" id="{F7FF3A3C-0D58-0EAE-98FE-01EAEC35D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0612" y="834656"/>
            <a:ext cx="2445489" cy="24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asyOCR】さまざまな書類をAI-OCRで簡単にテキスト化｜三井住友ファイナンス&amp;リース SMFL DIGITAL Lab">
            <a:extLst>
              <a:ext uri="{FF2B5EF4-FFF2-40B4-BE49-F238E27FC236}">
                <a16:creationId xmlns:a16="http://schemas.microsoft.com/office/drawing/2014/main" id="{CB3BBF78-F190-A8DF-488B-7DD80172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2912" y="3601878"/>
            <a:ext cx="3740887" cy="239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078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DAA6EF6-8CC4-3D04-95C9-81028B6F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성능 확인 </a:t>
            </a:r>
            <a:r>
              <a:rPr lang="en-US" altLang="ko-KR" dirty="0" err="1"/>
              <a:t>easyocr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85FA67-BFD5-1598-ADD0-6A3923563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305636" cy="9145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C33B80-1C81-7423-C97D-8557691EE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05216"/>
            <a:ext cx="4576228" cy="39859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D814A7-9BDB-177D-E00A-4654F9D26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425" y="1578782"/>
            <a:ext cx="4905375" cy="3019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B148B0-BE24-A726-7471-52C5FBDF0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151" y="4897336"/>
            <a:ext cx="4023921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950CD6-C3E4-60B5-D21A-BBE126273774}"/>
              </a:ext>
            </a:extLst>
          </p:cNvPr>
          <p:cNvSpPr txBox="1"/>
          <p:nvPr/>
        </p:nvSpPr>
        <p:spPr>
          <a:xfrm>
            <a:off x="6683196" y="6054520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번호판만을 자른 사진에서의 번호판 인식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11ED64C-8D10-BDE2-329C-721F214FF6C3}"/>
              </a:ext>
            </a:extLst>
          </p:cNvPr>
          <p:cNvSpPr/>
          <p:nvPr/>
        </p:nvSpPr>
        <p:spPr>
          <a:xfrm>
            <a:off x="8699164" y="4654680"/>
            <a:ext cx="2492892" cy="13296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691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CB5C708-9231-43DD-FDFB-BC43EB11E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724" y="3639566"/>
            <a:ext cx="4905375" cy="3095625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DAA6EF6-8CC4-3D04-95C9-81028B6F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성능 확인 </a:t>
            </a:r>
            <a:r>
              <a:rPr lang="en-US" altLang="ko-KR" dirty="0" err="1"/>
              <a:t>easyocr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084DB6-F4C9-A7F5-44E2-387048A78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86" y="1690688"/>
            <a:ext cx="4905375" cy="2438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6E6D51-0021-73F5-3819-D19E119D6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54" y="3686461"/>
            <a:ext cx="4096871" cy="8852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3F3817-4E6F-4636-3FE6-F9C86657D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783" y="1428750"/>
            <a:ext cx="4905375" cy="3333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D8A6D0-FA30-90B8-8587-C4174FBB1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9600" y="1176553"/>
            <a:ext cx="4167739" cy="9806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29910C-015D-7A84-69E4-5E4E803A8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2104" y="5540549"/>
            <a:ext cx="3230994" cy="117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76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2ED69-7427-D89E-D362-4B27F281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/>
              <a:t>목표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D031B28-7070-3FD6-451A-9ED627296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436376" cy="3811588"/>
          </a:xfrm>
        </p:spPr>
        <p:txBody>
          <a:bodyPr/>
          <a:lstStyle/>
          <a:p>
            <a:r>
              <a:rPr lang="ko-KR" altLang="en-US" sz="2800" dirty="0"/>
              <a:t>중고차 사이트</a:t>
            </a:r>
            <a:br>
              <a:rPr lang="en-US" altLang="ko-KR" sz="2800" dirty="0"/>
            </a:br>
            <a:r>
              <a:rPr lang="en-US" altLang="ko-KR" sz="2800" dirty="0"/>
              <a:t>(</a:t>
            </a:r>
            <a:r>
              <a:rPr lang="ko-KR" altLang="en-US" sz="2800" dirty="0" err="1"/>
              <a:t>다나와</a:t>
            </a:r>
            <a:r>
              <a:rPr lang="ko-KR" altLang="en-US" sz="2800" dirty="0"/>
              <a:t> 자동차</a:t>
            </a:r>
            <a:r>
              <a:rPr lang="en-US" altLang="ko-KR" sz="2800" dirty="0"/>
              <a:t>)</a:t>
            </a:r>
            <a:r>
              <a:rPr lang="ko-KR" altLang="en-US" sz="2800" dirty="0"/>
              <a:t>에서 크롤링한 자동차 번호판 이미지를</a:t>
            </a:r>
            <a:br>
              <a:rPr lang="en-US" altLang="ko-KR" sz="2800" dirty="0"/>
            </a:br>
            <a:br>
              <a:rPr lang="en-US" altLang="ko-KR" sz="2800" dirty="0"/>
            </a:br>
            <a:r>
              <a:rPr lang="ko-KR" altLang="en-US" sz="2800" dirty="0"/>
              <a:t>인식하여 인식내용 출력하기</a:t>
            </a:r>
            <a:endParaRPr lang="ko-KR" altLang="en-US" dirty="0"/>
          </a:p>
        </p:txBody>
      </p:sp>
      <p:pic>
        <p:nvPicPr>
          <p:cNvPr id="15" name="그림 14" descr="텍스트, 전자제품, 스크린샷, 웹 페이지이(가) 표시된 사진&#10;&#10;자동 생성된 설명">
            <a:extLst>
              <a:ext uri="{FF2B5EF4-FFF2-40B4-BE49-F238E27FC236}">
                <a16:creationId xmlns:a16="http://schemas.microsoft.com/office/drawing/2014/main" id="{E2EB1AE6-E495-D4E3-A901-220CD92E6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461" y="845344"/>
            <a:ext cx="594549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37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DAA6EF6-8CC4-3D04-95C9-81028B6F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성능 확인 </a:t>
            </a:r>
            <a:r>
              <a:rPr lang="en-US" altLang="ko-KR" dirty="0" err="1"/>
              <a:t>easyocr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344FF3-A227-C0B2-BE7F-E7C447B2F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09775"/>
            <a:ext cx="4905375" cy="28384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F7C1346-9F1A-5140-49C7-778E1501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623" y="5213984"/>
            <a:ext cx="4056749" cy="7817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F0F460-48E8-8FC9-673C-6734F68F2AEC}"/>
              </a:ext>
            </a:extLst>
          </p:cNvPr>
          <p:cNvSpPr txBox="1"/>
          <p:nvPr/>
        </p:nvSpPr>
        <p:spPr>
          <a:xfrm>
            <a:off x="838200" y="2640264"/>
            <a:ext cx="39399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번호판 박스 인식 시 숫자 옆 나사를 숫자로 인식하는 문제가 발생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7BFCC11-A0A8-89DE-876B-048D70E5B28D}"/>
              </a:ext>
            </a:extLst>
          </p:cNvPr>
          <p:cNvSpPr/>
          <p:nvPr/>
        </p:nvSpPr>
        <p:spPr>
          <a:xfrm>
            <a:off x="4814047" y="3186684"/>
            <a:ext cx="978408" cy="484632"/>
          </a:xfrm>
          <a:prstGeom prst="right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99A1B36-E34F-7889-550F-D7B6E7A009D0}"/>
              </a:ext>
            </a:extLst>
          </p:cNvPr>
          <p:cNvSpPr/>
          <p:nvPr/>
        </p:nvSpPr>
        <p:spPr>
          <a:xfrm>
            <a:off x="8595360" y="4940049"/>
            <a:ext cx="2249224" cy="13296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106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DAA6EF6-8CC4-3D04-95C9-81028B6F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성능 확인 </a:t>
            </a:r>
            <a:r>
              <a:rPr lang="en-US" altLang="ko-KR" dirty="0" err="1"/>
              <a:t>easyocr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65A0DC-802E-B54B-2865-4357F87E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17556"/>
            <a:ext cx="5020376" cy="15216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A025FC-2981-21F1-DD77-AF3DD4B7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25" y="1738791"/>
            <a:ext cx="4905375" cy="3057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808B42-0B7B-1986-08F0-F0F0BA601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576" y="5180596"/>
            <a:ext cx="4205071" cy="985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41065D-E98B-1076-74A2-58EFD6482074}"/>
              </a:ext>
            </a:extLst>
          </p:cNvPr>
          <p:cNvSpPr txBox="1"/>
          <p:nvPr/>
        </p:nvSpPr>
        <p:spPr>
          <a:xfrm>
            <a:off x="838200" y="2236835"/>
            <a:ext cx="5134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🔥이미지 대비 조절 함수 추가</a:t>
            </a:r>
          </a:p>
        </p:txBody>
      </p:sp>
    </p:spTree>
    <p:extLst>
      <p:ext uri="{BB962C8B-B14F-4D97-AF65-F5344CB8AC3E}">
        <p14:creationId xmlns:p14="http://schemas.microsoft.com/office/powerpoint/2010/main" val="259642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DAA6EF6-8CC4-3D04-95C9-81028B6F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성능 확인 </a:t>
            </a:r>
            <a:r>
              <a:rPr lang="en-US" altLang="ko-KR" dirty="0" err="1"/>
              <a:t>easyocr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1065D-E98B-1076-74A2-58EFD6482074}"/>
              </a:ext>
            </a:extLst>
          </p:cNvPr>
          <p:cNvSpPr txBox="1"/>
          <p:nvPr/>
        </p:nvSpPr>
        <p:spPr>
          <a:xfrm>
            <a:off x="838200" y="1690688"/>
            <a:ext cx="476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🔥이미지 확장자 별 인식 가능한 코드 추가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0A4FFF-B814-65E7-B584-CA5E5ADD2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846" y="2976124"/>
            <a:ext cx="5335154" cy="38739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530F5E-CCB8-C91A-C787-EB7CC9A85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24" y="2171990"/>
            <a:ext cx="8535591" cy="4096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5F7916-F0D2-84B7-B4B7-451EA860D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76124"/>
            <a:ext cx="5468113" cy="16480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8BF2B4-E82D-67FD-3604-EDB9F0B1B985}"/>
              </a:ext>
            </a:extLst>
          </p:cNvPr>
          <p:cNvSpPr txBox="1"/>
          <p:nvPr/>
        </p:nvSpPr>
        <p:spPr>
          <a:xfrm>
            <a:off x="2491825" y="5286251"/>
            <a:ext cx="2583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폴더 안에 있는 번호판 이미지들의 인식 여부 출력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C4D1A54-1FD9-8099-374E-BC8BF43CA6CF}"/>
              </a:ext>
            </a:extLst>
          </p:cNvPr>
          <p:cNvSpPr/>
          <p:nvPr/>
        </p:nvSpPr>
        <p:spPr>
          <a:xfrm>
            <a:off x="5686177" y="5411471"/>
            <a:ext cx="978408" cy="484632"/>
          </a:xfrm>
          <a:prstGeom prst="right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71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DAA6EF6-8CC4-3D04-95C9-81028B6F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성능 확인 </a:t>
            </a:r>
            <a:r>
              <a:rPr lang="en-US" altLang="ko-KR" dirty="0" err="1"/>
              <a:t>easyocr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1065D-E98B-1076-74A2-58EFD6482074}"/>
              </a:ext>
            </a:extLst>
          </p:cNvPr>
          <p:cNvSpPr txBox="1"/>
          <p:nvPr/>
        </p:nvSpPr>
        <p:spPr>
          <a:xfrm>
            <a:off x="1137100" y="2056188"/>
            <a:ext cx="10466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😥 한계점</a:t>
            </a:r>
            <a:r>
              <a:rPr lang="en-US" altLang="ko-KR" sz="3200" dirty="0"/>
              <a:t>: </a:t>
            </a:r>
            <a:r>
              <a:rPr lang="ko-KR" altLang="en-US" sz="3200" dirty="0"/>
              <a:t>지역 택시 번호판의 지역명은 인식하지 못함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D88005-7556-0C38-CC37-DF9767C11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889" y="3095252"/>
            <a:ext cx="4905375" cy="304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E51306-12E1-480E-906F-319041575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430" y="4176014"/>
            <a:ext cx="4432370" cy="8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90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DAA6EF6-8CC4-3D04-95C9-81028B6F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성능 확인 </a:t>
            </a:r>
            <a:r>
              <a:rPr lang="en-US" altLang="ko-KR" dirty="0" err="1"/>
              <a:t>easyocr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3577D-D259-B6FB-E718-65E199493380}"/>
              </a:ext>
            </a:extLst>
          </p:cNvPr>
          <p:cNvSpPr txBox="1"/>
          <p:nvPr/>
        </p:nvSpPr>
        <p:spPr>
          <a:xfrm>
            <a:off x="838200" y="1822651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JSON </a:t>
            </a:r>
            <a:r>
              <a:rPr lang="ko-KR" altLang="en-US" dirty="0"/>
              <a:t>파일 저장하는 코드 추가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AF5B8F-26EE-989D-733B-C231B7E4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770" y="2762157"/>
            <a:ext cx="962159" cy="1333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439E74-1CB7-85CB-D5D4-6F7525EB9B90}"/>
              </a:ext>
            </a:extLst>
          </p:cNvPr>
          <p:cNvSpPr txBox="1"/>
          <p:nvPr/>
        </p:nvSpPr>
        <p:spPr>
          <a:xfrm>
            <a:off x="8770515" y="2062336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생성된 파일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688255-A24F-9BF2-43CB-5341A458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3946"/>
            <a:ext cx="7189693" cy="394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44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DAA6EF6-8CC4-3D04-95C9-81028B6F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성능 확인 </a:t>
            </a:r>
            <a:r>
              <a:rPr lang="en-US" altLang="ko-KR" dirty="0" err="1"/>
              <a:t>easyocr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AF5B8F-26EE-989D-733B-C231B7E4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770" y="2762157"/>
            <a:ext cx="962159" cy="1333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439E74-1CB7-85CB-D5D4-6F7525EB9B90}"/>
              </a:ext>
            </a:extLst>
          </p:cNvPr>
          <p:cNvSpPr txBox="1"/>
          <p:nvPr/>
        </p:nvSpPr>
        <p:spPr>
          <a:xfrm>
            <a:off x="8770515" y="2062336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생성된 파일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79152E-185A-5F74-D3A5-94D65BF9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76" y="1971022"/>
            <a:ext cx="5387506" cy="47412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92DA5C-6604-29CB-31AB-879FEA81F8BC}"/>
              </a:ext>
            </a:extLst>
          </p:cNvPr>
          <p:cNvSpPr txBox="1"/>
          <p:nvPr/>
        </p:nvSpPr>
        <p:spPr>
          <a:xfrm>
            <a:off x="1093976" y="1429078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생성된 </a:t>
            </a:r>
            <a:r>
              <a:rPr lang="en-US" altLang="ko-KR" sz="2800" dirty="0"/>
              <a:t>JSON </a:t>
            </a:r>
            <a:r>
              <a:rPr lang="ko-KR" altLang="en-US" sz="2800" dirty="0"/>
              <a:t>파일 </a:t>
            </a:r>
          </a:p>
        </p:txBody>
      </p:sp>
    </p:spTree>
    <p:extLst>
      <p:ext uri="{BB962C8B-B14F-4D97-AF65-F5344CB8AC3E}">
        <p14:creationId xmlns:p14="http://schemas.microsoft.com/office/powerpoint/2010/main" val="1064792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98798-2C4E-BD96-948C-6C953823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및 한계점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7A365A-35CC-3373-5901-C367F8406351}"/>
              </a:ext>
            </a:extLst>
          </p:cNvPr>
          <p:cNvSpPr txBox="1"/>
          <p:nvPr/>
        </p:nvSpPr>
        <p:spPr>
          <a:xfrm>
            <a:off x="1597958" y="2828835"/>
            <a:ext cx="8996083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이미지 데이터의 품질에 따라 모델의 정확도 차이가 매우 큼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같은 이미지여도 모델 내의 매개변수 설정 값에 따라 정확도의 차이가 큼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많은 이미지 데이터를 같은 품질로 통일시키는 방법에 대해 고민 필요</a:t>
            </a:r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8620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25B434E-D2E4-569C-A16C-A5F3F264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/>
              <a:t>크롤링</a:t>
            </a:r>
            <a:r>
              <a:rPr lang="ko-KR" altLang="en-US" dirty="0"/>
              <a:t>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2D6A8-DDBD-07C3-D7B4-692B6A472C6B}"/>
              </a:ext>
            </a:extLst>
          </p:cNvPr>
          <p:cNvSpPr txBox="1"/>
          <p:nvPr/>
        </p:nvSpPr>
        <p:spPr>
          <a:xfrm>
            <a:off x="838200" y="1943166"/>
            <a:ext cx="5420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다나와</a:t>
            </a:r>
            <a:r>
              <a:rPr lang="ko-KR" altLang="en-US" dirty="0"/>
              <a:t> 중고차 사이트 </a:t>
            </a:r>
            <a:r>
              <a:rPr lang="en-US" altLang="ko-KR" dirty="0"/>
              <a:t>1~10 </a:t>
            </a:r>
            <a:r>
              <a:rPr lang="ko-KR" altLang="en-US" dirty="0"/>
              <a:t>페이지까지의 이미지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저장은 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폴더내의 파일명은 페이지번호 </a:t>
            </a:r>
            <a:r>
              <a:rPr lang="en-US" altLang="ko-KR" dirty="0"/>
              <a:t>+ </a:t>
            </a:r>
            <a:r>
              <a:rPr lang="ko-KR" altLang="en-US" dirty="0"/>
              <a:t>이미지 순서로 저장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450A5-5FB7-40E3-A901-FDF77D7A0FF3}"/>
              </a:ext>
            </a:extLst>
          </p:cNvPr>
          <p:cNvSpPr txBox="1"/>
          <p:nvPr/>
        </p:nvSpPr>
        <p:spPr>
          <a:xfrm>
            <a:off x="838200" y="4518212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크롤링시</a:t>
            </a:r>
            <a:r>
              <a:rPr lang="ko-KR" altLang="en-US" dirty="0"/>
              <a:t> 이미지 </a:t>
            </a:r>
            <a:r>
              <a:rPr lang="ko-KR" altLang="en-US" dirty="0" err="1"/>
              <a:t>저자하는</a:t>
            </a:r>
            <a:r>
              <a:rPr lang="ko-KR" altLang="en-US" dirty="0"/>
              <a:t> 과정에서 문제가 생겨 </a:t>
            </a:r>
            <a:r>
              <a:rPr lang="en-US" altLang="ko-KR" dirty="0"/>
              <a:t>page += 1</a:t>
            </a:r>
            <a:r>
              <a:rPr lang="ko-KR" altLang="en-US" dirty="0"/>
              <a:t>변수 선언으로 문제 해결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9997055C-36EF-062F-1094-983E10604E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 descr="자동차, 차량, 육상 차량, 바퀴이(가) 표시된 사진&#10;&#10;자동 생성된 설명">
            <a:extLst>
              <a:ext uri="{FF2B5EF4-FFF2-40B4-BE49-F238E27FC236}">
                <a16:creationId xmlns:a16="http://schemas.microsoft.com/office/drawing/2014/main" id="{E930027B-3F14-8CF1-3320-96A8F22D8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951280"/>
            <a:ext cx="5764306" cy="33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49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58F013-2BCB-90CD-9D72-193A5EB9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모델 선정</a:t>
            </a:r>
            <a:r>
              <a:rPr lang="en-US" altLang="ko-KR" sz="4000" dirty="0"/>
              <a:t>1</a:t>
            </a:r>
            <a:endParaRPr lang="ko-KR" altLang="en-US" sz="40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48AC4DE-5883-A364-A6DC-3E558E8B0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sz="2800" dirty="0"/>
              <a:t>모델</a:t>
            </a:r>
            <a:r>
              <a:rPr lang="en-US" altLang="ko-KR" sz="2800" dirty="0"/>
              <a:t>: </a:t>
            </a:r>
            <a:r>
              <a:rPr lang="en-US" altLang="ko-KR" sz="2800" dirty="0" err="1"/>
              <a:t>pytesseract</a:t>
            </a:r>
            <a:endParaRPr lang="en-US" altLang="ko-KR" sz="2800" dirty="0"/>
          </a:p>
          <a:p>
            <a:endParaRPr lang="en-US" altLang="ko-KR" dirty="0"/>
          </a:p>
          <a:p>
            <a:r>
              <a:rPr lang="ko-KR" altLang="en-US" dirty="0"/>
              <a:t>선정이유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ko-KR" altLang="en-US" dirty="0"/>
              <a:t>가장 대중적인 이미지 학습 모델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2000" dirty="0"/>
              <a:t>모델 사용 목적</a:t>
            </a:r>
            <a:r>
              <a:rPr lang="en-US" altLang="ko-KR" sz="2000" dirty="0"/>
              <a:t>: </a:t>
            </a:r>
            <a:br>
              <a:rPr lang="en-US" altLang="ko-KR" sz="2000" dirty="0"/>
            </a:br>
            <a:r>
              <a:rPr lang="ko-KR" altLang="en-US" sz="2000" dirty="0"/>
              <a:t>한국 자동차 차량 번호판 인식</a:t>
            </a:r>
            <a:endParaRPr lang="en-US" altLang="ko-KR" sz="2000" dirty="0"/>
          </a:p>
          <a:p>
            <a:endParaRPr lang="en-US" altLang="ko-KR" dirty="0"/>
          </a:p>
          <a:p>
            <a:r>
              <a:rPr lang="en-US" altLang="ko-KR" dirty="0"/>
              <a:t>Print()</a:t>
            </a:r>
            <a:r>
              <a:rPr lang="ko-KR" altLang="en-US" dirty="0"/>
              <a:t>를 사용하여 인식 한 번호판 출력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687B12-00F3-CD3B-B377-00274275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41" y="3657600"/>
            <a:ext cx="838317" cy="10955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55A8CA-DE39-9651-704F-D8A9485C8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12" y="2057400"/>
            <a:ext cx="1491776" cy="1200279"/>
          </a:xfrm>
          <a:prstGeom prst="rect">
            <a:avLst/>
          </a:prstGeom>
        </p:spPr>
      </p:pic>
      <p:pic>
        <p:nvPicPr>
          <p:cNvPr id="17" name="그림 16" descr="차량, 럭셔리 자동차, 육상 차량, 바퀴이(가) 표시된 사진&#10;&#10;자동 생성된 설명">
            <a:extLst>
              <a:ext uri="{FF2B5EF4-FFF2-40B4-BE49-F238E27FC236}">
                <a16:creationId xmlns:a16="http://schemas.microsoft.com/office/drawing/2014/main" id="{63A3E09B-1A9F-D11A-3FF2-13D5446B6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261" y="2057400"/>
            <a:ext cx="5164189" cy="28967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470FF0B-137A-0363-9DBF-1F413F047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775" y="5259977"/>
            <a:ext cx="5626675" cy="6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87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143C34-6859-B526-A742-F8557756A6EC}"/>
              </a:ext>
            </a:extLst>
          </p:cNvPr>
          <p:cNvSpPr txBox="1"/>
          <p:nvPr/>
        </p:nvSpPr>
        <p:spPr>
          <a:xfrm>
            <a:off x="908795" y="671045"/>
            <a:ext cx="6475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모델 설치</a:t>
            </a:r>
            <a:r>
              <a:rPr lang="en-US" altLang="ko-KR" sz="4400" dirty="0"/>
              <a:t>: </a:t>
            </a:r>
            <a:r>
              <a:rPr lang="en-US" altLang="ko-KR" sz="4400" dirty="0" err="1"/>
              <a:t>pytesseract</a:t>
            </a:r>
            <a:endParaRPr lang="ko-KR" alt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2623F-8466-20A2-5C88-8D25D1774CEC}"/>
              </a:ext>
            </a:extLst>
          </p:cNvPr>
          <p:cNvSpPr txBox="1"/>
          <p:nvPr/>
        </p:nvSpPr>
        <p:spPr>
          <a:xfrm>
            <a:off x="632011" y="1788458"/>
            <a:ext cx="601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설치 경로</a:t>
            </a:r>
            <a:r>
              <a:rPr lang="en-US" altLang="ko-KR" dirty="0"/>
              <a:t>(</a:t>
            </a:r>
            <a:r>
              <a:rPr lang="ko-KR" altLang="en-US" dirty="0"/>
              <a:t>윈도우</a:t>
            </a:r>
            <a:r>
              <a:rPr lang="en-US" altLang="ko-KR" dirty="0"/>
              <a:t>OS): </a:t>
            </a:r>
          </a:p>
          <a:p>
            <a:r>
              <a:rPr lang="en-US" altLang="ko-KR" dirty="0"/>
              <a:t>https://github.com/UB-Mannheim/tesseract/wiki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081048-DD1B-8155-D610-B9E0121E8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6" y="2434789"/>
            <a:ext cx="5238750" cy="3429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4AA695-0BE7-2FDC-4F5E-55BF3921F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577" y="1734604"/>
            <a:ext cx="885949" cy="1400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9DBF8E-0FA5-D45A-9887-B5B57283D545}"/>
              </a:ext>
            </a:extLst>
          </p:cNvPr>
          <p:cNvSpPr txBox="1"/>
          <p:nvPr/>
        </p:nvSpPr>
        <p:spPr>
          <a:xfrm>
            <a:off x="7678270" y="1926957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&lt;- </a:t>
            </a:r>
            <a:r>
              <a:rPr lang="ko-KR" altLang="en-US" dirty="0"/>
              <a:t>클릭 후 설치 진행</a:t>
            </a:r>
          </a:p>
        </p:txBody>
      </p:sp>
    </p:spTree>
    <p:extLst>
      <p:ext uri="{BB962C8B-B14F-4D97-AF65-F5344CB8AC3E}">
        <p14:creationId xmlns:p14="http://schemas.microsoft.com/office/powerpoint/2010/main" val="3635987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627FF48C-AF46-4D52-998F-ED0BDDEEF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9000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DAA6EF6-8CC4-3D04-95C9-81028B6F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5338194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dirty="0"/>
              <a:t>모델 성능 확인 </a:t>
            </a:r>
            <a:r>
              <a:rPr lang="en-US" altLang="ko-KR" dirty="0" err="1"/>
              <a:t>pytesseract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4F092C-0D04-644F-6FB8-17961114460B}"/>
              </a:ext>
            </a:extLst>
          </p:cNvPr>
          <p:cNvSpPr txBox="1"/>
          <p:nvPr/>
        </p:nvSpPr>
        <p:spPr>
          <a:xfrm>
            <a:off x="1137034" y="2057400"/>
            <a:ext cx="4742771" cy="36441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ko-KR" altLang="en-US" sz="3600" dirty="0"/>
              <a:t>실행 환경</a:t>
            </a:r>
            <a:endParaRPr lang="en-US" altLang="ko-KR" sz="3600" dirty="0"/>
          </a:p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en-US" altLang="ko-KR" sz="2000" dirty="0"/>
              <a:t>Python: 3.11.4</a:t>
            </a:r>
          </a:p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en-US" altLang="ko-KR" sz="2000" dirty="0"/>
              <a:t>OpenCV: 4.8.1</a:t>
            </a:r>
          </a:p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en-US" altLang="ko-KR" sz="2000" dirty="0" err="1"/>
              <a:t>Pytesseract</a:t>
            </a:r>
            <a:r>
              <a:rPr lang="en-US" altLang="ko-KR" sz="2000" dirty="0"/>
              <a:t>: 0.3.10</a:t>
            </a:r>
          </a:p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en-US" altLang="ko-KR" sz="2000" dirty="0"/>
              <a:t>IDE: </a:t>
            </a:r>
            <a:r>
              <a:rPr lang="en-US" altLang="ko-KR" sz="2000" dirty="0" err="1"/>
              <a:t>vscode</a:t>
            </a:r>
            <a:r>
              <a:rPr lang="en-US" altLang="ko-KR" sz="2000" dirty="0"/>
              <a:t>(1.83.1)</a:t>
            </a:r>
          </a:p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en-US" altLang="ko-KR" sz="2000" dirty="0"/>
              <a:t>OS: windows10 x64</a:t>
            </a:r>
          </a:p>
        </p:txBody>
      </p:sp>
      <p:pic>
        <p:nvPicPr>
          <p:cNvPr id="3074" name="Picture 2" descr="EasyOCR Alternatives - Python Computer Vision | LibHunt">
            <a:extLst>
              <a:ext uri="{FF2B5EF4-FFF2-40B4-BE49-F238E27FC236}">
                <a16:creationId xmlns:a16="http://schemas.microsoft.com/office/drawing/2014/main" id="{F7FF3A3C-0D58-0EAE-98FE-01EAEC35D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0612" y="834656"/>
            <a:ext cx="2445489" cy="24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Python으로 사진에서 문자 인식하는 AI 사용해보기">
            <a:extLst>
              <a:ext uri="{FF2B5EF4-FFF2-40B4-BE49-F238E27FC236}">
                <a16:creationId xmlns:a16="http://schemas.microsoft.com/office/drawing/2014/main" id="{5C23C604-6BBF-A96D-2E37-03FA58B8E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839" y="3956419"/>
            <a:ext cx="466725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454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DAA6EF6-8CC4-3D04-95C9-81028B6F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성능 확인</a:t>
            </a:r>
            <a:r>
              <a:rPr lang="en-US" altLang="ko-KR" dirty="0"/>
              <a:t> </a:t>
            </a:r>
            <a:r>
              <a:rPr lang="en-US" altLang="ko-KR" dirty="0" err="1"/>
              <a:t>pytesseract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BC903-C397-9BB0-26E5-E15148599C0C}"/>
              </a:ext>
            </a:extLst>
          </p:cNvPr>
          <p:cNvSpPr txBox="1"/>
          <p:nvPr/>
        </p:nvSpPr>
        <p:spPr>
          <a:xfrm>
            <a:off x="838200" y="5846544"/>
            <a:ext cx="8406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 출처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https://blog.naver.com/PostView.nhn?blogId=khcapfhd&amp;logNo=221720447928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A60AAF-FC38-C34B-FAC8-84F66AF3F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3734"/>
            <a:ext cx="5257800" cy="38105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50DAC2-668E-A041-ADD4-6A46E7D05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65" y="1523734"/>
            <a:ext cx="5698336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99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DAA6EF6-8CC4-3D04-95C9-81028B6F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성능 확인</a:t>
            </a:r>
            <a:r>
              <a:rPr lang="en-US" altLang="ko-KR" dirty="0"/>
              <a:t> </a:t>
            </a:r>
            <a:r>
              <a:rPr lang="en-US" altLang="ko-KR" dirty="0" err="1"/>
              <a:t>pytesseract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BC903-C397-9BB0-26E5-E15148599C0C}"/>
              </a:ext>
            </a:extLst>
          </p:cNvPr>
          <p:cNvSpPr txBox="1"/>
          <p:nvPr/>
        </p:nvSpPr>
        <p:spPr>
          <a:xfrm>
            <a:off x="838200" y="5846544"/>
            <a:ext cx="8406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 출처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https://blog.naver.com/PostView.nhn?blogId=khcapfhd&amp;logNo=221720447928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96B43F-1FB3-9283-2C2D-634AE4E5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2696"/>
            <a:ext cx="5257800" cy="44624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26E150-F317-B247-E1D6-9A6CEC9E6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328" y="1384082"/>
            <a:ext cx="5762625" cy="43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94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DAA6EF6-8CC4-3D04-95C9-81028B6F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성능 확인</a:t>
            </a:r>
            <a:r>
              <a:rPr lang="en-US" altLang="ko-KR" dirty="0"/>
              <a:t> </a:t>
            </a:r>
            <a:r>
              <a:rPr lang="en-US" altLang="ko-KR" dirty="0" err="1"/>
              <a:t>pytesseract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BC903-C397-9BB0-26E5-E15148599C0C}"/>
              </a:ext>
            </a:extLst>
          </p:cNvPr>
          <p:cNvSpPr txBox="1"/>
          <p:nvPr/>
        </p:nvSpPr>
        <p:spPr>
          <a:xfrm>
            <a:off x="838200" y="5846544"/>
            <a:ext cx="8406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 출처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https://blog.naver.com/PostView.nhn?blogId=khcapfhd&amp;logNo=221720447928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396FC5-0BD3-D972-6B8B-3253F0068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14" y="1416348"/>
            <a:ext cx="3916680" cy="42863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4FE646-D9D5-0D9F-FA4A-797DD044C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387" y="1416348"/>
            <a:ext cx="5278699" cy="428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96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560</Words>
  <Application>Microsoft Office PowerPoint</Application>
  <PresentationFormat>와이드스크린</PresentationFormat>
  <Paragraphs>96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NotoSansKR</vt:lpstr>
      <vt:lpstr>맑은 고딕</vt:lpstr>
      <vt:lpstr>Arial</vt:lpstr>
      <vt:lpstr>Office 테마</vt:lpstr>
      <vt:lpstr>자동차 번호판 인식 모델</vt:lpstr>
      <vt:lpstr>목표</vt:lpstr>
      <vt:lpstr>크롤링 결과</vt:lpstr>
      <vt:lpstr>모델 선정1</vt:lpstr>
      <vt:lpstr>PowerPoint 프레젠테이션</vt:lpstr>
      <vt:lpstr>모델 성능 확인 pytesseract</vt:lpstr>
      <vt:lpstr>모델 성능 확인 pytesseract</vt:lpstr>
      <vt:lpstr>모델 성능 확인 pytesseract</vt:lpstr>
      <vt:lpstr>모델 성능 확인 pytesseract</vt:lpstr>
      <vt:lpstr>모델 성능 확인 pytesseract</vt:lpstr>
      <vt:lpstr>모델 성능 확인 pytesseract</vt:lpstr>
      <vt:lpstr>모델 성능 확인 pytesseract</vt:lpstr>
      <vt:lpstr>모델 성능 확인 pytesseract</vt:lpstr>
      <vt:lpstr>모델 성능 확인 pytesseract</vt:lpstr>
      <vt:lpstr>문제점</vt:lpstr>
      <vt:lpstr>모델 선정2</vt:lpstr>
      <vt:lpstr>모델 성능 확인 EasyOCR</vt:lpstr>
      <vt:lpstr>모델 성능 확인 easyocr</vt:lpstr>
      <vt:lpstr>모델 성능 확인 easyocr</vt:lpstr>
      <vt:lpstr>모델 성능 확인 easyocr</vt:lpstr>
      <vt:lpstr>모델 성능 확인 easyocr</vt:lpstr>
      <vt:lpstr>모델 성능 확인 easyocr</vt:lpstr>
      <vt:lpstr>모델 성능 확인 easyocr</vt:lpstr>
      <vt:lpstr>모델 성능 확인 easyocr</vt:lpstr>
      <vt:lpstr>모델 성능 확인 easyocr</vt:lpstr>
      <vt:lpstr>결론 및 한계점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자동차 번호판 인식 모델</dc:title>
  <dc:creator>강형근</dc:creator>
  <cp:lastModifiedBy>강형근</cp:lastModifiedBy>
  <cp:revision>32</cp:revision>
  <dcterms:created xsi:type="dcterms:W3CDTF">2023-10-27T01:37:03Z</dcterms:created>
  <dcterms:modified xsi:type="dcterms:W3CDTF">2023-10-27T06:46:11Z</dcterms:modified>
</cp:coreProperties>
</file>